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0011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7019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480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2911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102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1705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837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146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9856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9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5514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C45D9-017C-42A7-95B0-42FCD183E345}" type="datetimeFigureOut">
              <a:rPr lang="ru-RU" smtClean="0"/>
              <a:pPr/>
              <a:t>28.08.2014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2BD77-71FE-4447-B0C0-35E209157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427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Государственный музей-заповедник &quot;Казанский Кремль&quot; :: Фотор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Где встретить Новый 2014 год. Едем в Казань! Pro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Удивительных зданий и строений потс. На фотографии Дворец... / Мурмол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занский цирк фотографии - Цирк Казань - Казань цирк афиш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уда сводить ребенка - KazanWee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Парк развлечений &quot;Кырлай&quot; - Мои фотографии - Фотоальбомы - Н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ырлай-парк аттракционов Туры и путешествия в Казань, по России, Европе и миру - Туристическая компания WEEKEND Tour Казан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азань фото города (PR фото) смотреть скачать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0" y="5661248"/>
            <a:ext cx="9144000" cy="1196752"/>
          </a:xfrm>
        </p:spPr>
        <p:txBody>
          <a:bodyPr>
            <a:norm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73084659"/>
              </p:ext>
            </p:extLst>
          </p:nvPr>
        </p:nvGraphicFramePr>
        <p:xfrm>
          <a:off x="11723" y="5301207"/>
          <a:ext cx="9144000" cy="1659509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287233">
                <a:tc>
                  <a:txBody>
                    <a:bodyPr/>
                    <a:lstStyle/>
                    <a:p>
                      <a:pPr algn="l" fontAlgn="t"/>
                      <a:endParaRPr lang="ru-RU" b="0" dirty="0">
                        <a:solidFill>
                          <a:srgbClr val="999999"/>
                        </a:solidFill>
                        <a:effectLst/>
                        <a:latin typeface="Tahoma"/>
                      </a:endParaRPr>
                    </a:p>
                  </a:txBody>
                  <a:tcPr marR="952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74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dirty="0" smtClean="0">
                          <a:solidFill>
                            <a:srgbClr val="135CAE"/>
                          </a:solidFill>
                          <a:effectLst/>
                          <a:latin typeface="Helvetica"/>
                        </a:rPr>
                        <a:t>    </a:t>
                      </a:r>
                      <a:r>
                        <a:rPr lang="ru-RU" sz="1600" b="1" dirty="0" smtClean="0">
                          <a:solidFill>
                            <a:srgbClr val="135CAE"/>
                          </a:solidFill>
                          <a:effectLst/>
                          <a:latin typeface="Helvetica"/>
                        </a:rPr>
                        <a:t>Кремль </a:t>
                      </a:r>
                      <a:r>
                        <a:rPr lang="ru-RU" sz="1600" b="1" dirty="0">
                          <a:solidFill>
                            <a:srgbClr val="135CAE"/>
                          </a:solidFill>
                          <a:effectLst/>
                          <a:latin typeface="Helvetica"/>
                        </a:rPr>
                        <a:t>– живое сердце Казани. Отсюда начался город, здесь родилась его история. Новая </a:t>
                      </a:r>
                      <a:r>
                        <a:rPr lang="ru-RU" sz="1600" b="1" dirty="0" err="1">
                          <a:solidFill>
                            <a:srgbClr val="135CAE"/>
                          </a:solidFill>
                          <a:effectLst/>
                          <a:latin typeface="Helvetica"/>
                        </a:rPr>
                        <a:t>многоминаретная</a:t>
                      </a:r>
                      <a:r>
                        <a:rPr lang="ru-RU" sz="1600" b="1" dirty="0">
                          <a:solidFill>
                            <a:srgbClr val="135CAE"/>
                          </a:solidFill>
                          <a:effectLst/>
                          <a:latin typeface="Helvetica"/>
                        </a:rPr>
                        <a:t> мечеть в османском стиле и древний православный собор стоят рядом в этой крепости. Стоит пройти вдоль её средневековых стен, подняться в башни, заглянуть в музеи. Чтобы понять, кто такие казанцы и что такое </a:t>
                      </a:r>
                      <a:r>
                        <a:rPr lang="ru-RU" b="1" dirty="0">
                          <a:solidFill>
                            <a:srgbClr val="135CAE"/>
                          </a:solidFill>
                          <a:effectLst/>
                          <a:latin typeface="Helvetica"/>
                        </a:rPr>
                        <a:t>Казань.</a:t>
                      </a:r>
                    </a:p>
                  </a:txBody>
                  <a:tcPr marR="952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170" name="Picture 2" descr="Фотография Казанский кремль из раздела город 2417883 - фото.сайт - Photosight.ru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630" r="5630"/>
          <a:stretch>
            <a:fillRect/>
          </a:stretch>
        </p:blipFill>
        <p:spPr bwMode="auto">
          <a:xfrm>
            <a:off x="539552" y="0"/>
            <a:ext cx="8064896" cy="5661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8171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6021288"/>
            <a:ext cx="9144000" cy="84406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Сегодня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Кремль служит резиденцией президента республики 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Татарстан.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занский кремль - президентский дворец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78" r="17778"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330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5877272"/>
            <a:ext cx="8964488" cy="98072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На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территории крепости находится знаменитая «падающая» 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башня</a:t>
            </a:r>
          </a:p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царицы </a:t>
            </a:r>
            <a:r>
              <a:rPr lang="ru-RU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Сююмбике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Башня Сююмбике в Казанском Кремле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080" b="21080"/>
          <a:stretch>
            <a:fillRect/>
          </a:stretch>
        </p:blipFill>
        <p:spPr bwMode="auto">
          <a:xfrm>
            <a:off x="1043608" y="0"/>
            <a:ext cx="7056784" cy="5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130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5877272"/>
            <a:ext cx="8604448" cy="86409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2005 году открылась новая мечеть </a:t>
            </a:r>
            <a:r>
              <a:rPr lang="ru-RU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Шариф, ставшая  главной мечетью Татарстана. </a:t>
            </a:r>
          </a:p>
        </p:txBody>
      </p:sp>
      <p:pic>
        <p:nvPicPr>
          <p:cNvPr id="4098" name="Picture 2" descr="Мечеть Кул-Шариф Казанский Кремль 2010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56" r="5556"/>
          <a:stretch>
            <a:fillRect/>
          </a:stretch>
        </p:blipFill>
        <p:spPr bwMode="auto">
          <a:xfrm>
            <a:off x="251520" y="0"/>
            <a:ext cx="8640960" cy="580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50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Мечеть Кул-Шариф в Казани 20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5715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007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5949280"/>
            <a:ext cx="8892480" cy="908720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Кремле находится первый православный собор в Среднем Поволжье – Благовещенский собор, построенный сразу после взятия Казани. </a:t>
            </a:r>
          </a:p>
        </p:txBody>
      </p:sp>
      <p:pic>
        <p:nvPicPr>
          <p:cNvPr id="1026" name="Picture 2" descr="Богоявленский собор Казанский Кремль 2010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141" b="23141"/>
          <a:stretch>
            <a:fillRect/>
          </a:stretch>
        </p:blipFill>
        <p:spPr bwMode="auto">
          <a:xfrm>
            <a:off x="323528" y="0"/>
            <a:ext cx="8496944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77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Зоопарк в Казани: цены, расписание, режим работы. Покажу Казань. - Достопримечательности Казани: гид-путеводитель по Казани и Та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Зоопарк в Казани: цены, расписание, режим работы. Покажу Казань. - Достопримечательности Казани: гид-путеводитель по Казани и 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Аквапарк &quot;Ривьера &quot;в Казани глазами посетителей. Отзывы. :: PrazdnikService.ru - Праздник-Сервис - свадьба в Казани, провед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91</Words>
  <Application>Microsoft Office PowerPoint</Application>
  <PresentationFormat>Экран (4:3)</PresentationFormat>
  <Paragraphs>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Любовь</dc:creator>
  <cp:lastModifiedBy>Любовь</cp:lastModifiedBy>
  <cp:revision>12</cp:revision>
  <dcterms:created xsi:type="dcterms:W3CDTF">2013-08-23T04:02:49Z</dcterms:created>
  <dcterms:modified xsi:type="dcterms:W3CDTF">2014-08-28T10:52:10Z</dcterms:modified>
</cp:coreProperties>
</file>